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8" y="10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AFDA-F55F-4432-B972-A4758A77204D}" type="datetimeFigureOut">
              <a:rPr lang="en-US" smtClean="0"/>
              <a:pPr/>
              <a:t>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B418-5659-4E9F-B242-FF9C50D6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AFDA-F55F-4432-B972-A4758A77204D}" type="datetimeFigureOut">
              <a:rPr lang="en-US" smtClean="0"/>
              <a:pPr/>
              <a:t>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B418-5659-4E9F-B242-FF9C50D6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AFDA-F55F-4432-B972-A4758A77204D}" type="datetimeFigureOut">
              <a:rPr lang="en-US" smtClean="0"/>
              <a:pPr/>
              <a:t>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B418-5659-4E9F-B242-FF9C50D6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AFDA-F55F-4432-B972-A4758A77204D}" type="datetimeFigureOut">
              <a:rPr lang="en-US" smtClean="0"/>
              <a:pPr/>
              <a:t>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B418-5659-4E9F-B242-FF9C50D6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AFDA-F55F-4432-B972-A4758A77204D}" type="datetimeFigureOut">
              <a:rPr lang="en-US" smtClean="0"/>
              <a:pPr/>
              <a:t>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B418-5659-4E9F-B242-FF9C50D6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AFDA-F55F-4432-B972-A4758A77204D}" type="datetimeFigureOut">
              <a:rPr lang="en-US" smtClean="0"/>
              <a:pPr/>
              <a:t>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B418-5659-4E9F-B242-FF9C50D6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AFDA-F55F-4432-B972-A4758A77204D}" type="datetimeFigureOut">
              <a:rPr lang="en-US" smtClean="0"/>
              <a:pPr/>
              <a:t>2/20/2010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B418-5659-4E9F-B242-FF9C50D6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AFDA-F55F-4432-B972-A4758A77204D}" type="datetimeFigureOut">
              <a:rPr lang="en-US" smtClean="0"/>
              <a:pPr/>
              <a:t>2/20/2010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B418-5659-4E9F-B242-FF9C50D6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AFDA-F55F-4432-B972-A4758A77204D}" type="datetimeFigureOut">
              <a:rPr lang="en-US" smtClean="0"/>
              <a:pPr/>
              <a:t>2/20/2010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B418-5659-4E9F-B242-FF9C50D6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AFDA-F55F-4432-B972-A4758A77204D}" type="datetimeFigureOut">
              <a:rPr lang="en-US" smtClean="0"/>
              <a:pPr/>
              <a:t>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B418-5659-4E9F-B242-FF9C50D6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AFDA-F55F-4432-B972-A4758A77204D}" type="datetimeFigureOut">
              <a:rPr lang="en-US" smtClean="0"/>
              <a:pPr/>
              <a:t>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B418-5659-4E9F-B242-FF9C50D6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3AFDA-F55F-4432-B972-A4758A77204D}" type="datetimeFigureOut">
              <a:rPr lang="en-US" smtClean="0"/>
              <a:pPr/>
              <a:t>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1B418-5659-4E9F-B242-FF9C50D6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amigirl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533400"/>
            <a:ext cx="8833189" cy="5791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Kamikaze Pilots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Val </a:t>
            </a:r>
            <a:r>
              <a:rPr lang="en-US" dirty="0" err="1" smtClean="0"/>
              <a:t>Arko</a:t>
            </a:r>
            <a:endParaRPr lang="en-US" dirty="0" smtClean="0"/>
          </a:p>
          <a:p>
            <a:r>
              <a:rPr lang="en-US" dirty="0" smtClean="0"/>
              <a:t>Danielle Stewart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cache3.asset-cache.net/xc/53381370.jpg?v=1&amp;c=IWSAsset&amp;k=2&amp;d=E41C9FE5C4AA0A14089574A928D4C226400399C0D0436092AC1AC7717F9795E1B01E70F2B32699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533400"/>
            <a:ext cx="5657850" cy="44100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75827" y="5334000"/>
            <a:ext cx="3677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 </a:t>
            </a:r>
            <a:r>
              <a:rPr lang="en-US" sz="1600" dirty="0" smtClean="0"/>
              <a:t>My friends after an accomplished mission</a:t>
            </a:r>
            <a:endParaRPr lang="en-US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4038600"/>
            <a:ext cx="3352800" cy="762000"/>
          </a:xfrm>
        </p:spPr>
        <p:txBody>
          <a:bodyPr>
            <a:norm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This was one of the groups assigned at task.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www.zenflute.com/flutes/kamika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"/>
            <a:ext cx="2613660" cy="3733800"/>
          </a:xfrm>
          <a:prstGeom prst="rect">
            <a:avLst/>
          </a:prstGeom>
          <a:noFill/>
        </p:spPr>
      </p:pic>
      <p:pic>
        <p:nvPicPr>
          <p:cNvPr id="1028" name="Picture 4" descr="http://www.english-online.at/history/kamikaze/american_ship_hit_by_kamikaz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457200"/>
            <a:ext cx="4286250" cy="296227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953000" y="3581400"/>
            <a:ext cx="2157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An American ship after we hit it</a:t>
            </a:r>
            <a:endParaRPr lang="en-US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usshadley.com/jap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762000"/>
            <a:ext cx="5715000" cy="4191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67000" y="5410200"/>
            <a:ext cx="3617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All of the pilots making their pledges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talkingproud.us/ImagesMedical/USSComfort/KamikazeShootdow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685799"/>
            <a:ext cx="4648200" cy="467144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124200" y="5715000"/>
            <a:ext cx="2951574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Kamikaze Shot down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americanthinker.com/blog/kamika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685800"/>
            <a:ext cx="6004659" cy="41148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33954" y="5029200"/>
            <a:ext cx="615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My fellow kamikaze pilot attacks USS Columbia in January 1945.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airgroup4.com/kamikaze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1" y="228601"/>
            <a:ext cx="2895600" cy="324307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657600" y="533400"/>
            <a:ext cx="452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My </a:t>
            </a:r>
            <a:r>
              <a:rPr lang="en-US" sz="2000" dirty="0" smtClean="0"/>
              <a:t>friends celebrating </a:t>
            </a:r>
            <a:r>
              <a:rPr lang="en-US" sz="2000" dirty="0" smtClean="0"/>
              <a:t>after the Kamikaze</a:t>
            </a:r>
            <a:endParaRPr lang="en-US" sz="2000" dirty="0"/>
          </a:p>
        </p:txBody>
      </p:sp>
      <p:pic>
        <p:nvPicPr>
          <p:cNvPr id="15364" name="Picture 4" descr="http://ailaham.files.wordpress.com/2009/12/kamikaz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752600"/>
            <a:ext cx="3528253" cy="25431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867400" y="4572000"/>
            <a:ext cx="1868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 fellow Kamikaze Pilot</a:t>
            </a:r>
            <a:endParaRPr lang="en-US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tracks-n-troops.com/shop/images/cmk/CMKF721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914400"/>
            <a:ext cx="3848100" cy="35915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76400" y="4953000"/>
            <a:ext cx="5651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American political cartoon </a:t>
            </a:r>
            <a:r>
              <a:rPr lang="en-US" dirty="0" smtClean="0"/>
              <a:t>of us Japanese Kamikaze  pilots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japanfocus.org/data/458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57200"/>
            <a:ext cx="7152640" cy="47847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86000" y="5715000"/>
            <a:ext cx="3771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group of Kamikaze pilots that I knew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cache1.asset-cache.net/xc/53377070.jpg?v=1&amp;c=IWSAsset&amp;k=2&amp;d=E41C9FE5C4AA0A1458EB5C38108B4A871B4D56F65A57828EAB98F224238B96ACB01E70F2B32699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609600"/>
            <a:ext cx="5657850" cy="42005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47800" y="5181600"/>
            <a:ext cx="60750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My instructor teaching young Kamikaze pilots during a training session. </a:t>
            </a:r>
            <a:endParaRPr lang="en-US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88</Words>
  <Application>Microsoft Office PowerPoint</Application>
  <PresentationFormat>On-screen Show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Kamikaze Pilots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Berea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Kamikaze Pilots</dc:title>
  <dc:creator>Information Technology</dc:creator>
  <cp:lastModifiedBy>Scott</cp:lastModifiedBy>
  <cp:revision>15</cp:revision>
  <dcterms:created xsi:type="dcterms:W3CDTF">2010-02-16T18:23:28Z</dcterms:created>
  <dcterms:modified xsi:type="dcterms:W3CDTF">2010-02-20T17:11:57Z</dcterms:modified>
</cp:coreProperties>
</file>